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5" r:id="rId3"/>
    <p:sldId id="309" r:id="rId4"/>
    <p:sldId id="306"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65" autoAdjust="0"/>
    <p:restoredTop sz="88702" autoAdjust="0"/>
  </p:normalViewPr>
  <p:slideViewPr>
    <p:cSldViewPr snapToGrid="0" showGuides="1">
      <p:cViewPr varScale="1">
        <p:scale>
          <a:sx n="139" d="100"/>
          <a:sy n="139" d="100"/>
        </p:scale>
        <p:origin x="81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The DHIS2 Android Capture app allows for data to be collected on mobile devices with or without internet connectivity and synced with a central DHIS2 database.</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s-ES" dirty="0"/>
              <a:t>In </a:t>
            </a:r>
            <a:r>
              <a:rPr lang="es-ES" dirty="0" err="1"/>
              <a:t>this</a:t>
            </a:r>
            <a:r>
              <a:rPr lang="es-ES" dirty="0"/>
              <a:t> video, </a:t>
            </a:r>
            <a:r>
              <a:rPr lang="es-ES" dirty="0" err="1"/>
              <a:t>you</a:t>
            </a:r>
            <a:r>
              <a:rPr lang="es-ES" dirty="0"/>
              <a:t> </a:t>
            </a:r>
            <a:r>
              <a:rPr lang="es-ES" dirty="0" err="1"/>
              <a:t>will</a:t>
            </a:r>
            <a:r>
              <a:rPr lang="es-ES" dirty="0"/>
              <a:t> </a:t>
            </a:r>
            <a:r>
              <a:rPr lang="es-ES" dirty="0" err="1"/>
              <a:t>learn</a:t>
            </a:r>
            <a:r>
              <a:rPr lang="es-ES" dirty="0"/>
              <a:t> </a:t>
            </a:r>
            <a:r>
              <a:rPr lang="es-ES" dirty="0" err="1"/>
              <a:t>how</a:t>
            </a:r>
            <a:r>
              <a:rPr lang="es-ES" dirty="0"/>
              <a:t> </a:t>
            </a:r>
            <a:r>
              <a:rPr lang="es-ES" dirty="0" err="1"/>
              <a:t>to</a:t>
            </a:r>
            <a:r>
              <a:rPr lang="es-ES" dirty="0"/>
              <a:t> </a:t>
            </a:r>
            <a:r>
              <a:rPr lang="es-ES" dirty="0" err="1"/>
              <a:t>download</a:t>
            </a:r>
            <a:r>
              <a:rPr lang="es-ES" dirty="0"/>
              <a:t> </a:t>
            </a:r>
            <a:r>
              <a:rPr lang="es-ES" dirty="0" err="1"/>
              <a:t>the</a:t>
            </a:r>
            <a:r>
              <a:rPr lang="es-ES" dirty="0"/>
              <a:t> Capture app </a:t>
            </a:r>
            <a:r>
              <a:rPr lang="es-ES" dirty="0" err="1"/>
              <a:t>on</a:t>
            </a:r>
            <a:r>
              <a:rPr lang="es-ES" dirty="0"/>
              <a:t> </a:t>
            </a:r>
            <a:r>
              <a:rPr lang="es-ES" dirty="0" err="1"/>
              <a:t>an</a:t>
            </a:r>
            <a:r>
              <a:rPr lang="es-ES" dirty="0"/>
              <a:t> Android </a:t>
            </a:r>
            <a:r>
              <a:rPr lang="es-ES" dirty="0" err="1"/>
              <a:t>device</a:t>
            </a:r>
            <a:r>
              <a:rPr lang="es-ES" dirty="0"/>
              <a:t> and log in </a:t>
            </a:r>
            <a:r>
              <a:rPr lang="es-ES" dirty="0" err="1"/>
              <a:t>to</a:t>
            </a:r>
            <a:r>
              <a:rPr lang="es-ES" dirty="0"/>
              <a:t> </a:t>
            </a:r>
            <a:r>
              <a:rPr lang="es-ES" dirty="0" err="1"/>
              <a:t>our</a:t>
            </a:r>
            <a:r>
              <a:rPr lang="es-ES" dirty="0"/>
              <a:t> DHIS2 training </a:t>
            </a:r>
            <a:r>
              <a:rPr lang="es-ES" dirty="0" err="1"/>
              <a:t>database</a:t>
            </a:r>
            <a:r>
              <a:rPr lang="es-ES" dirty="0"/>
              <a:t>.</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s-ES" dirty="0" err="1"/>
              <a:t>Well</a:t>
            </a:r>
            <a:r>
              <a:rPr lang="es-ES" dirty="0"/>
              <a:t>, </a:t>
            </a:r>
            <a:r>
              <a:rPr lang="es-ES" dirty="0" err="1"/>
              <a:t>let's</a:t>
            </a:r>
            <a:r>
              <a:rPr lang="es-ES" dirty="0"/>
              <a:t> </a:t>
            </a:r>
            <a:r>
              <a:rPr lang="es-ES" dirty="0" err="1"/>
              <a:t>take</a:t>
            </a:r>
            <a:r>
              <a:rPr lang="es-ES" dirty="0"/>
              <a:t> a look at </a:t>
            </a:r>
            <a:r>
              <a:rPr lang="es-ES" dirty="0" err="1"/>
              <a:t>how</a:t>
            </a:r>
            <a:r>
              <a:rPr lang="es-ES" dirty="0"/>
              <a:t> </a:t>
            </a:r>
            <a:r>
              <a:rPr lang="es-ES" dirty="0" err="1"/>
              <a:t>to</a:t>
            </a:r>
            <a:r>
              <a:rPr lang="es-ES" dirty="0"/>
              <a:t> </a:t>
            </a:r>
            <a:r>
              <a:rPr lang="es-ES" dirty="0" err="1"/>
              <a:t>get</a:t>
            </a:r>
            <a:r>
              <a:rPr lang="es-ES" dirty="0"/>
              <a:t> </a:t>
            </a:r>
            <a:r>
              <a:rPr lang="es-ES" dirty="0" err="1"/>
              <a:t>started</a:t>
            </a:r>
            <a:r>
              <a:rPr lang="es-ES" dirty="0"/>
              <a:t> </a:t>
            </a:r>
            <a:r>
              <a:rPr lang="es-ES" dirty="0" err="1"/>
              <a:t>with</a:t>
            </a:r>
            <a:r>
              <a:rPr lang="es-ES" dirty="0"/>
              <a:t> </a:t>
            </a:r>
            <a:r>
              <a:rPr lang="es-ES" dirty="0" err="1"/>
              <a:t>the</a:t>
            </a:r>
            <a:r>
              <a:rPr lang="es-ES" dirty="0"/>
              <a:t> Android Capture app. </a:t>
            </a:r>
          </a:p>
          <a:p>
            <a:endParaRPr lang="es-ES" dirty="0"/>
          </a:p>
          <a:p>
            <a:r>
              <a:rPr lang="es-ES" dirty="0" err="1"/>
              <a:t>First</a:t>
            </a:r>
            <a:r>
              <a:rPr lang="es-ES" dirty="0"/>
              <a:t>, </a:t>
            </a:r>
            <a:r>
              <a:rPr lang="es-ES" dirty="0" err="1"/>
              <a:t>you'll</a:t>
            </a:r>
            <a:r>
              <a:rPr lang="es-ES" dirty="0"/>
              <a:t> </a:t>
            </a:r>
            <a:r>
              <a:rPr lang="es-ES" dirty="0" err="1"/>
              <a:t>need</a:t>
            </a:r>
            <a:r>
              <a:rPr lang="es-ES" dirty="0"/>
              <a:t> </a:t>
            </a:r>
            <a:r>
              <a:rPr lang="es-ES" dirty="0" err="1"/>
              <a:t>to</a:t>
            </a:r>
            <a:r>
              <a:rPr lang="es-ES" dirty="0"/>
              <a:t> </a:t>
            </a:r>
            <a:r>
              <a:rPr lang="es-ES" dirty="0" err="1"/>
              <a:t>have</a:t>
            </a:r>
            <a:r>
              <a:rPr lang="es-ES" dirty="0"/>
              <a:t> </a:t>
            </a:r>
            <a:r>
              <a:rPr lang="es-ES" dirty="0" err="1"/>
              <a:t>access</a:t>
            </a:r>
            <a:r>
              <a:rPr lang="es-ES" dirty="0"/>
              <a:t> </a:t>
            </a:r>
            <a:r>
              <a:rPr lang="es-ES" dirty="0" err="1"/>
              <a:t>to</a:t>
            </a:r>
            <a:r>
              <a:rPr lang="es-ES" dirty="0"/>
              <a:t> </a:t>
            </a:r>
            <a:r>
              <a:rPr lang="es-ES" dirty="0" err="1"/>
              <a:t>an</a:t>
            </a:r>
            <a:r>
              <a:rPr lang="es-ES" dirty="0"/>
              <a:t> Android </a:t>
            </a:r>
            <a:r>
              <a:rPr lang="es-ES" dirty="0" err="1"/>
              <a:t>device</a:t>
            </a:r>
            <a:r>
              <a:rPr lang="es-ES" dirty="0"/>
              <a:t>. </a:t>
            </a:r>
            <a:r>
              <a:rPr lang="es-ES" dirty="0" err="1"/>
              <a:t>Whilst</a:t>
            </a:r>
            <a:r>
              <a:rPr lang="es-ES" dirty="0"/>
              <a:t> </a:t>
            </a:r>
            <a:r>
              <a:rPr lang="es-ES" dirty="0" err="1"/>
              <a:t>you</a:t>
            </a:r>
            <a:r>
              <a:rPr lang="es-ES" dirty="0"/>
              <a:t> are </a:t>
            </a:r>
            <a:r>
              <a:rPr lang="es-ES" dirty="0" err="1"/>
              <a:t>likely</a:t>
            </a:r>
            <a:r>
              <a:rPr lang="es-ES" dirty="0"/>
              <a:t> </a:t>
            </a:r>
            <a:r>
              <a:rPr lang="es-ES" dirty="0" err="1"/>
              <a:t>to</a:t>
            </a:r>
            <a:r>
              <a:rPr lang="es-ES" dirty="0"/>
              <a:t> use </a:t>
            </a:r>
            <a:r>
              <a:rPr lang="es-ES" dirty="0" err="1"/>
              <a:t>your</a:t>
            </a:r>
            <a:r>
              <a:rPr lang="es-ES" dirty="0"/>
              <a:t> Android </a:t>
            </a:r>
            <a:r>
              <a:rPr lang="es-ES" dirty="0" err="1"/>
              <a:t>device</a:t>
            </a:r>
            <a:r>
              <a:rPr lang="es-ES" dirty="0"/>
              <a:t> in </a:t>
            </a:r>
            <a:r>
              <a:rPr lang="es-ES" dirty="0" err="1"/>
              <a:t>portrait</a:t>
            </a:r>
            <a:r>
              <a:rPr lang="es-ES" dirty="0"/>
              <a:t> </a:t>
            </a:r>
            <a:r>
              <a:rPr lang="es-ES" dirty="0" err="1"/>
              <a:t>view</a:t>
            </a:r>
            <a:r>
              <a:rPr lang="es-ES" dirty="0"/>
              <a:t>, </a:t>
            </a:r>
            <a:r>
              <a:rPr lang="es-ES" dirty="0" err="1"/>
              <a:t>for</a:t>
            </a:r>
            <a:r>
              <a:rPr lang="es-ES" dirty="0"/>
              <a:t> </a:t>
            </a:r>
            <a:r>
              <a:rPr lang="es-ES" dirty="0" err="1"/>
              <a:t>the</a:t>
            </a:r>
            <a:r>
              <a:rPr lang="es-ES" dirty="0"/>
              <a:t> </a:t>
            </a:r>
            <a:r>
              <a:rPr lang="es-ES" dirty="0" err="1"/>
              <a:t>purposes</a:t>
            </a:r>
            <a:r>
              <a:rPr lang="es-ES" dirty="0"/>
              <a:t> </a:t>
            </a:r>
            <a:r>
              <a:rPr lang="es-ES" dirty="0" err="1"/>
              <a:t>of</a:t>
            </a:r>
            <a:r>
              <a:rPr lang="es-ES" dirty="0"/>
              <a:t> </a:t>
            </a:r>
            <a:r>
              <a:rPr lang="es-ES" dirty="0" err="1"/>
              <a:t>these</a:t>
            </a:r>
            <a:r>
              <a:rPr lang="es-ES" dirty="0"/>
              <a:t> </a:t>
            </a:r>
            <a:r>
              <a:rPr lang="es-ES" dirty="0" err="1"/>
              <a:t>demonstrations</a:t>
            </a:r>
            <a:r>
              <a:rPr lang="es-ES" dirty="0"/>
              <a:t>, </a:t>
            </a:r>
            <a:r>
              <a:rPr lang="es-ES" dirty="0" err="1"/>
              <a:t>we</a:t>
            </a:r>
            <a:r>
              <a:rPr lang="es-ES" dirty="0"/>
              <a:t> </a:t>
            </a:r>
            <a:r>
              <a:rPr lang="es-ES" dirty="0" err="1"/>
              <a:t>will</a:t>
            </a:r>
            <a:r>
              <a:rPr lang="es-ES" dirty="0"/>
              <a:t> </a:t>
            </a:r>
            <a:r>
              <a:rPr lang="es-ES" dirty="0" err="1"/>
              <a:t>rotate</a:t>
            </a:r>
            <a:r>
              <a:rPr lang="es-ES" dirty="0"/>
              <a:t> </a:t>
            </a:r>
            <a:r>
              <a:rPr lang="es-ES" dirty="0" err="1"/>
              <a:t>the</a:t>
            </a:r>
            <a:r>
              <a:rPr lang="es-ES" dirty="0"/>
              <a:t> </a:t>
            </a:r>
            <a:r>
              <a:rPr lang="es-ES" dirty="0" err="1"/>
              <a:t>device</a:t>
            </a:r>
            <a:r>
              <a:rPr lang="es-ES" dirty="0"/>
              <a:t> and show </a:t>
            </a:r>
            <a:r>
              <a:rPr lang="es-ES" dirty="0" err="1"/>
              <a:t>you</a:t>
            </a:r>
            <a:r>
              <a:rPr lang="es-ES" dirty="0"/>
              <a:t> </a:t>
            </a:r>
            <a:r>
              <a:rPr lang="es-ES" dirty="0" err="1"/>
              <a:t>the</a:t>
            </a:r>
            <a:r>
              <a:rPr lang="es-ES" dirty="0"/>
              <a:t> app in </a:t>
            </a:r>
            <a:r>
              <a:rPr lang="es-ES" dirty="0" err="1"/>
              <a:t>landscape</a:t>
            </a:r>
            <a:r>
              <a:rPr lang="es-ES" dirty="0"/>
              <a:t> so </a:t>
            </a:r>
            <a:r>
              <a:rPr lang="es-ES" dirty="0" err="1"/>
              <a:t>it's</a:t>
            </a:r>
            <a:r>
              <a:rPr lang="es-ES" dirty="0"/>
              <a:t> </a:t>
            </a:r>
            <a:r>
              <a:rPr lang="es-ES" dirty="0" err="1"/>
              <a:t>easier</a:t>
            </a:r>
            <a:r>
              <a:rPr lang="es-ES" dirty="0"/>
              <a:t> </a:t>
            </a:r>
            <a:r>
              <a:rPr lang="es-ES" dirty="0" err="1"/>
              <a:t>for</a:t>
            </a:r>
            <a:r>
              <a:rPr lang="es-ES" dirty="0"/>
              <a:t> </a:t>
            </a:r>
            <a:r>
              <a:rPr lang="es-ES" dirty="0" err="1"/>
              <a:t>you</a:t>
            </a:r>
            <a:r>
              <a:rPr lang="es-ES" dirty="0"/>
              <a:t> </a:t>
            </a:r>
            <a:r>
              <a:rPr lang="es-ES" dirty="0" err="1"/>
              <a:t>to</a:t>
            </a:r>
            <a:r>
              <a:rPr lang="es-ES" dirty="0"/>
              <a:t> </a:t>
            </a:r>
            <a:r>
              <a:rPr lang="es-ES" dirty="0" err="1"/>
              <a:t>view</a:t>
            </a:r>
            <a:r>
              <a:rPr lang="es-ES" dirty="0"/>
              <a:t>. </a:t>
            </a:r>
          </a:p>
          <a:p>
            <a:endParaRPr lang="es-ES" dirty="0"/>
          </a:p>
          <a:p>
            <a:r>
              <a:rPr lang="es-ES" dirty="0" err="1"/>
              <a:t>From</a:t>
            </a:r>
            <a:r>
              <a:rPr lang="es-ES" dirty="0"/>
              <a:t> </a:t>
            </a:r>
            <a:r>
              <a:rPr lang="es-ES" dirty="0" err="1"/>
              <a:t>the</a:t>
            </a:r>
            <a:r>
              <a:rPr lang="es-ES" dirty="0"/>
              <a:t> </a:t>
            </a:r>
            <a:r>
              <a:rPr lang="es-ES" dirty="0" err="1"/>
              <a:t>device</a:t>
            </a:r>
            <a:r>
              <a:rPr lang="es-ES" dirty="0"/>
              <a:t>, </a:t>
            </a:r>
            <a:r>
              <a:rPr lang="es-ES" dirty="0" err="1"/>
              <a:t>find</a:t>
            </a:r>
            <a:r>
              <a:rPr lang="es-ES" dirty="0"/>
              <a:t> and open </a:t>
            </a:r>
            <a:r>
              <a:rPr lang="es-ES" dirty="0" err="1"/>
              <a:t>the</a:t>
            </a:r>
            <a:r>
              <a:rPr lang="es-ES" dirty="0"/>
              <a:t> Google Play Store. </a:t>
            </a:r>
          </a:p>
          <a:p>
            <a:endParaRPr lang="es-ES" dirty="0"/>
          </a:p>
          <a:p>
            <a:r>
              <a:rPr lang="es-ES" dirty="0" err="1"/>
              <a:t>Then</a:t>
            </a:r>
            <a:r>
              <a:rPr lang="es-ES" dirty="0"/>
              <a:t>, </a:t>
            </a:r>
            <a:r>
              <a:rPr lang="es-ES" dirty="0" err="1"/>
              <a:t>search</a:t>
            </a:r>
            <a:r>
              <a:rPr lang="es-ES" dirty="0"/>
              <a:t> </a:t>
            </a:r>
            <a:r>
              <a:rPr lang="es-ES" dirty="0" err="1"/>
              <a:t>for</a:t>
            </a:r>
            <a:r>
              <a:rPr lang="es-ES" dirty="0"/>
              <a:t> DHIS2 capture. </a:t>
            </a:r>
            <a:r>
              <a:rPr lang="es-ES" dirty="0" err="1"/>
              <a:t>It</a:t>
            </a:r>
            <a:r>
              <a:rPr lang="es-ES" dirty="0"/>
              <a:t> </a:t>
            </a:r>
            <a:r>
              <a:rPr lang="es-ES" dirty="0" err="1"/>
              <a:t>should</a:t>
            </a:r>
            <a:r>
              <a:rPr lang="es-ES" dirty="0"/>
              <a:t> be </a:t>
            </a:r>
            <a:r>
              <a:rPr lang="es-ES" dirty="0" err="1"/>
              <a:t>the</a:t>
            </a:r>
            <a:r>
              <a:rPr lang="es-ES" dirty="0"/>
              <a:t> </a:t>
            </a:r>
            <a:r>
              <a:rPr lang="es-ES" dirty="0" err="1"/>
              <a:t>first</a:t>
            </a:r>
            <a:r>
              <a:rPr lang="es-ES" dirty="0"/>
              <a:t> </a:t>
            </a:r>
            <a:r>
              <a:rPr lang="es-ES" dirty="0" err="1"/>
              <a:t>result</a:t>
            </a:r>
            <a:r>
              <a:rPr lang="es-ES" dirty="0"/>
              <a:t>. </a:t>
            </a:r>
            <a:r>
              <a:rPr lang="es-ES" dirty="0" err="1"/>
              <a:t>You</a:t>
            </a:r>
            <a:r>
              <a:rPr lang="es-ES" dirty="0"/>
              <a:t> can </a:t>
            </a:r>
            <a:r>
              <a:rPr lang="es-ES" dirty="0" err="1"/>
              <a:t>verify</a:t>
            </a:r>
            <a:r>
              <a:rPr lang="es-ES" dirty="0"/>
              <a:t> </a:t>
            </a:r>
            <a:r>
              <a:rPr lang="es-ES" dirty="0" err="1"/>
              <a:t>that</a:t>
            </a:r>
            <a:r>
              <a:rPr lang="es-ES" dirty="0"/>
              <a:t> </a:t>
            </a:r>
            <a:r>
              <a:rPr lang="es-ES" dirty="0" err="1"/>
              <a:t>this</a:t>
            </a:r>
            <a:r>
              <a:rPr lang="es-ES" dirty="0"/>
              <a:t> </a:t>
            </a:r>
            <a:r>
              <a:rPr lang="es-ES" dirty="0" err="1"/>
              <a:t>is</a:t>
            </a:r>
            <a:r>
              <a:rPr lang="es-ES" dirty="0"/>
              <a:t> </a:t>
            </a:r>
            <a:r>
              <a:rPr lang="es-ES" dirty="0" err="1"/>
              <a:t>the</a:t>
            </a:r>
            <a:r>
              <a:rPr lang="es-ES" dirty="0"/>
              <a:t> </a:t>
            </a:r>
            <a:r>
              <a:rPr lang="es-ES" dirty="0" err="1"/>
              <a:t>correct</a:t>
            </a:r>
            <a:r>
              <a:rPr lang="es-ES" dirty="0"/>
              <a:t> app </a:t>
            </a:r>
            <a:r>
              <a:rPr lang="es-ES" dirty="0" err="1"/>
              <a:t>by</a:t>
            </a:r>
            <a:r>
              <a:rPr lang="es-ES" dirty="0"/>
              <a:t> confirming </a:t>
            </a:r>
            <a:r>
              <a:rPr lang="es-ES" dirty="0" err="1"/>
              <a:t>that</a:t>
            </a:r>
            <a:r>
              <a:rPr lang="es-ES" dirty="0"/>
              <a:t> DHIS2 </a:t>
            </a:r>
            <a:r>
              <a:rPr lang="es-ES" dirty="0" err="1"/>
              <a:t>is</a:t>
            </a:r>
            <a:r>
              <a:rPr lang="es-ES" dirty="0"/>
              <a:t> </a:t>
            </a:r>
            <a:r>
              <a:rPr lang="es-ES" dirty="0" err="1"/>
              <a:t>listed</a:t>
            </a:r>
            <a:r>
              <a:rPr lang="es-ES" dirty="0"/>
              <a:t> as </a:t>
            </a:r>
            <a:r>
              <a:rPr lang="es-ES" dirty="0" err="1"/>
              <a:t>the</a:t>
            </a:r>
            <a:r>
              <a:rPr lang="es-ES" dirty="0"/>
              <a:t> app </a:t>
            </a:r>
            <a:r>
              <a:rPr lang="es-ES" dirty="0" err="1"/>
              <a:t>publisher</a:t>
            </a:r>
            <a:r>
              <a:rPr lang="es-ES" dirty="0"/>
              <a:t>. </a:t>
            </a:r>
          </a:p>
          <a:p>
            <a:endParaRPr lang="es-ES" dirty="0"/>
          </a:p>
          <a:p>
            <a:r>
              <a:rPr lang="es-ES" dirty="0" err="1"/>
              <a:t>Tap</a:t>
            </a:r>
            <a:r>
              <a:rPr lang="es-ES" dirty="0"/>
              <a:t> </a:t>
            </a:r>
            <a:r>
              <a:rPr lang="es-ES" dirty="0" err="1"/>
              <a:t>install</a:t>
            </a:r>
            <a:r>
              <a:rPr lang="es-ES" dirty="0"/>
              <a:t>, and </a:t>
            </a:r>
            <a:r>
              <a:rPr lang="es-ES" dirty="0" err="1"/>
              <a:t>let</a:t>
            </a:r>
            <a:r>
              <a:rPr lang="es-ES" dirty="0"/>
              <a:t> </a:t>
            </a:r>
            <a:r>
              <a:rPr lang="es-ES" dirty="0" err="1"/>
              <a:t>your</a:t>
            </a:r>
            <a:r>
              <a:rPr lang="es-ES" dirty="0"/>
              <a:t> </a:t>
            </a:r>
            <a:r>
              <a:rPr lang="es-ES" dirty="0" err="1"/>
              <a:t>device</a:t>
            </a:r>
            <a:r>
              <a:rPr lang="es-ES" dirty="0"/>
              <a:t> complete </a:t>
            </a:r>
            <a:r>
              <a:rPr lang="es-ES" dirty="0" err="1"/>
              <a:t>the</a:t>
            </a:r>
            <a:r>
              <a:rPr lang="es-ES" dirty="0"/>
              <a:t> </a:t>
            </a:r>
            <a:r>
              <a:rPr lang="es-ES" dirty="0" err="1"/>
              <a:t>installation</a:t>
            </a:r>
            <a:r>
              <a:rPr lang="es-ES" dirty="0"/>
              <a:t> </a:t>
            </a:r>
            <a:r>
              <a:rPr lang="es-ES" dirty="0" err="1"/>
              <a:t>process</a:t>
            </a:r>
            <a:r>
              <a:rPr lang="es-ES" dirty="0"/>
              <a:t>. </a:t>
            </a:r>
            <a:r>
              <a:rPr lang="es-ES" dirty="0" err="1"/>
              <a:t>Now</a:t>
            </a:r>
            <a:r>
              <a:rPr lang="es-ES" dirty="0"/>
              <a:t> </a:t>
            </a:r>
            <a:r>
              <a:rPr lang="es-ES" dirty="0" err="1"/>
              <a:t>that</a:t>
            </a:r>
            <a:r>
              <a:rPr lang="es-ES" dirty="0"/>
              <a:t> DHIS2 Capture </a:t>
            </a:r>
            <a:r>
              <a:rPr lang="es-ES" dirty="0" err="1"/>
              <a:t>is</a:t>
            </a:r>
            <a:r>
              <a:rPr lang="es-ES" dirty="0"/>
              <a:t> </a:t>
            </a:r>
            <a:r>
              <a:rPr lang="es-ES" dirty="0" err="1"/>
              <a:t>installed</a:t>
            </a:r>
            <a:r>
              <a:rPr lang="es-ES" dirty="0"/>
              <a:t>, open </a:t>
            </a:r>
            <a:r>
              <a:rPr lang="es-ES" dirty="0" err="1"/>
              <a:t>the</a:t>
            </a:r>
            <a:r>
              <a:rPr lang="es-ES" dirty="0"/>
              <a:t> app </a:t>
            </a:r>
            <a:r>
              <a:rPr lang="es-ES" dirty="0" err="1"/>
              <a:t>by</a:t>
            </a:r>
            <a:r>
              <a:rPr lang="es-ES" dirty="0"/>
              <a:t> </a:t>
            </a:r>
            <a:r>
              <a:rPr lang="es-ES" dirty="0" err="1"/>
              <a:t>tapping</a:t>
            </a:r>
            <a:r>
              <a:rPr lang="es-ES" dirty="0"/>
              <a:t> </a:t>
            </a:r>
            <a:r>
              <a:rPr lang="es-ES" dirty="0" err="1"/>
              <a:t>on</a:t>
            </a:r>
            <a:r>
              <a:rPr lang="es-ES" dirty="0"/>
              <a:t> </a:t>
            </a:r>
            <a:r>
              <a:rPr lang="es-ES" dirty="0" err="1"/>
              <a:t>its</a:t>
            </a:r>
            <a:r>
              <a:rPr lang="es-ES" dirty="0"/>
              <a:t> </a:t>
            </a:r>
            <a:r>
              <a:rPr lang="es-ES" dirty="0" err="1"/>
              <a:t>icon</a:t>
            </a:r>
            <a:r>
              <a:rPr lang="es-ES" dirty="0"/>
              <a:t> </a:t>
            </a:r>
            <a:r>
              <a:rPr lang="es-ES" dirty="0" err="1"/>
              <a:t>on</a:t>
            </a:r>
            <a:r>
              <a:rPr lang="es-ES" dirty="0"/>
              <a:t> </a:t>
            </a:r>
            <a:r>
              <a:rPr lang="es-ES" dirty="0" err="1"/>
              <a:t>your</a:t>
            </a:r>
            <a:r>
              <a:rPr lang="es-ES" dirty="0"/>
              <a:t> Android </a:t>
            </a:r>
            <a:r>
              <a:rPr lang="es-ES" dirty="0" err="1"/>
              <a:t>device</a:t>
            </a:r>
            <a:r>
              <a:rPr lang="es-ES" dirty="0"/>
              <a:t>. </a:t>
            </a:r>
          </a:p>
          <a:p>
            <a:endParaRPr lang="es-ES" dirty="0"/>
          </a:p>
          <a:p>
            <a:r>
              <a:rPr lang="es-ES" dirty="0" err="1"/>
              <a:t>This</a:t>
            </a:r>
            <a:r>
              <a:rPr lang="es-ES" dirty="0"/>
              <a:t> </a:t>
            </a:r>
            <a:r>
              <a:rPr lang="es-ES" dirty="0" err="1"/>
              <a:t>will</a:t>
            </a:r>
            <a:r>
              <a:rPr lang="es-ES" dirty="0"/>
              <a:t> </a:t>
            </a:r>
            <a:r>
              <a:rPr lang="es-ES" dirty="0" err="1"/>
              <a:t>bring</a:t>
            </a:r>
            <a:r>
              <a:rPr lang="es-ES" dirty="0"/>
              <a:t> </a:t>
            </a:r>
            <a:r>
              <a:rPr lang="es-ES" dirty="0" err="1"/>
              <a:t>you</a:t>
            </a:r>
            <a:r>
              <a:rPr lang="es-ES" dirty="0"/>
              <a:t> </a:t>
            </a:r>
            <a:r>
              <a:rPr lang="es-ES" dirty="0" err="1"/>
              <a:t>to</a:t>
            </a:r>
            <a:r>
              <a:rPr lang="es-ES" dirty="0"/>
              <a:t> </a:t>
            </a:r>
            <a:r>
              <a:rPr lang="es-ES" dirty="0" err="1"/>
              <a:t>the</a:t>
            </a:r>
            <a:r>
              <a:rPr lang="es-ES" dirty="0"/>
              <a:t> </a:t>
            </a:r>
            <a:r>
              <a:rPr lang="es-ES" dirty="0" err="1"/>
              <a:t>login</a:t>
            </a:r>
            <a:r>
              <a:rPr lang="es-ES" dirty="0"/>
              <a:t> </a:t>
            </a:r>
            <a:r>
              <a:rPr lang="es-ES" dirty="0" err="1"/>
              <a:t>screen</a:t>
            </a:r>
            <a:r>
              <a:rPr lang="es-ES" dirty="0"/>
              <a:t>. </a:t>
            </a:r>
            <a:r>
              <a:rPr lang="es-ES" dirty="0" err="1"/>
              <a:t>To</a:t>
            </a:r>
            <a:r>
              <a:rPr lang="es-ES" dirty="0"/>
              <a:t> use </a:t>
            </a:r>
            <a:r>
              <a:rPr lang="es-ES" dirty="0" err="1"/>
              <a:t>the</a:t>
            </a:r>
            <a:r>
              <a:rPr lang="es-ES" dirty="0"/>
              <a:t> app, </a:t>
            </a:r>
            <a:r>
              <a:rPr lang="es-ES" dirty="0" err="1"/>
              <a:t>you'll</a:t>
            </a:r>
            <a:r>
              <a:rPr lang="es-ES" dirty="0"/>
              <a:t> </a:t>
            </a:r>
            <a:r>
              <a:rPr lang="es-ES" dirty="0" err="1"/>
              <a:t>need</a:t>
            </a:r>
            <a:r>
              <a:rPr lang="es-ES" dirty="0"/>
              <a:t> </a:t>
            </a:r>
            <a:r>
              <a:rPr lang="es-ES" dirty="0" err="1"/>
              <a:t>the</a:t>
            </a:r>
            <a:r>
              <a:rPr lang="es-ES" dirty="0"/>
              <a:t> </a:t>
            </a:r>
            <a:r>
              <a:rPr lang="es-ES" dirty="0" err="1"/>
              <a:t>login</a:t>
            </a:r>
            <a:r>
              <a:rPr lang="es-ES" dirty="0"/>
              <a:t> </a:t>
            </a:r>
            <a:r>
              <a:rPr lang="es-ES" dirty="0" err="1"/>
              <a:t>details</a:t>
            </a:r>
            <a:r>
              <a:rPr lang="es-ES" dirty="0"/>
              <a:t> </a:t>
            </a:r>
            <a:r>
              <a:rPr lang="es-ES" dirty="0" err="1"/>
              <a:t>of</a:t>
            </a:r>
            <a:r>
              <a:rPr lang="es-ES" dirty="0"/>
              <a:t> </a:t>
            </a:r>
            <a:r>
              <a:rPr lang="es-ES" dirty="0" err="1"/>
              <a:t>the</a:t>
            </a:r>
            <a:r>
              <a:rPr lang="es-ES" dirty="0"/>
              <a:t> DHIS2 </a:t>
            </a:r>
            <a:r>
              <a:rPr lang="es-ES" dirty="0" err="1"/>
              <a:t>instance</a:t>
            </a:r>
            <a:r>
              <a:rPr lang="es-ES" dirty="0"/>
              <a:t> </a:t>
            </a:r>
            <a:r>
              <a:rPr lang="es-ES" dirty="0" err="1"/>
              <a:t>you're</a:t>
            </a:r>
            <a:r>
              <a:rPr lang="es-ES" dirty="0"/>
              <a:t> </a:t>
            </a:r>
            <a:r>
              <a:rPr lang="es-ES" dirty="0" err="1"/>
              <a:t>trying</a:t>
            </a:r>
            <a:r>
              <a:rPr lang="es-ES" dirty="0"/>
              <a:t> </a:t>
            </a:r>
            <a:r>
              <a:rPr lang="es-ES" dirty="0" err="1"/>
              <a:t>to</a:t>
            </a:r>
            <a:r>
              <a:rPr lang="es-ES" dirty="0"/>
              <a:t> </a:t>
            </a:r>
            <a:r>
              <a:rPr lang="es-ES" dirty="0" err="1"/>
              <a:t>access</a:t>
            </a:r>
            <a:r>
              <a:rPr lang="es-ES" dirty="0"/>
              <a:t>: </a:t>
            </a:r>
            <a:r>
              <a:rPr lang="es-ES" dirty="0" err="1"/>
              <a:t>the</a:t>
            </a:r>
            <a:r>
              <a:rPr lang="es-ES" dirty="0"/>
              <a:t> server URL, </a:t>
            </a:r>
            <a:r>
              <a:rPr lang="es-ES" dirty="0" err="1"/>
              <a:t>your</a:t>
            </a:r>
            <a:r>
              <a:rPr lang="es-ES" dirty="0"/>
              <a:t> </a:t>
            </a:r>
            <a:r>
              <a:rPr lang="es-ES" dirty="0" err="1"/>
              <a:t>username</a:t>
            </a:r>
            <a:r>
              <a:rPr lang="es-ES" dirty="0"/>
              <a:t>, and </a:t>
            </a:r>
            <a:r>
              <a:rPr lang="es-ES" dirty="0" err="1"/>
              <a:t>password</a:t>
            </a:r>
            <a:r>
              <a:rPr lang="es-ES" dirty="0"/>
              <a:t>. </a:t>
            </a:r>
          </a:p>
          <a:p>
            <a:endParaRPr lang="es-ES" dirty="0"/>
          </a:p>
          <a:p>
            <a:r>
              <a:rPr lang="es-ES" dirty="0" err="1"/>
              <a:t>Enter</a:t>
            </a:r>
            <a:r>
              <a:rPr lang="es-ES" dirty="0"/>
              <a:t> </a:t>
            </a:r>
            <a:r>
              <a:rPr lang="es-ES" dirty="0" err="1"/>
              <a:t>your</a:t>
            </a:r>
            <a:r>
              <a:rPr lang="es-ES" dirty="0"/>
              <a:t> </a:t>
            </a:r>
            <a:r>
              <a:rPr lang="es-ES" dirty="0" err="1"/>
              <a:t>credentials</a:t>
            </a:r>
            <a:r>
              <a:rPr lang="es-ES" dirty="0"/>
              <a:t> and </a:t>
            </a:r>
            <a:r>
              <a:rPr lang="es-ES" dirty="0" err="1"/>
              <a:t>then</a:t>
            </a:r>
            <a:r>
              <a:rPr lang="es-ES" dirty="0"/>
              <a:t> </a:t>
            </a:r>
            <a:r>
              <a:rPr lang="es-ES" dirty="0" err="1"/>
              <a:t>tap</a:t>
            </a:r>
            <a:r>
              <a:rPr lang="es-ES" dirty="0"/>
              <a:t> log in. In </a:t>
            </a:r>
            <a:r>
              <a:rPr lang="es-ES" dirty="0" err="1"/>
              <a:t>this</a:t>
            </a:r>
            <a:r>
              <a:rPr lang="es-ES" dirty="0"/>
              <a:t> </a:t>
            </a:r>
            <a:r>
              <a:rPr lang="es-ES" dirty="0" err="1"/>
              <a:t>example</a:t>
            </a:r>
            <a:r>
              <a:rPr lang="es-ES" dirty="0"/>
              <a:t>, </a:t>
            </a:r>
            <a:r>
              <a:rPr lang="es-ES" dirty="0" err="1"/>
              <a:t>we</a:t>
            </a:r>
            <a:r>
              <a:rPr lang="es-ES" dirty="0"/>
              <a:t> </a:t>
            </a:r>
            <a:r>
              <a:rPr lang="es-ES" dirty="0" err="1"/>
              <a:t>will</a:t>
            </a:r>
            <a:r>
              <a:rPr lang="es-ES" dirty="0"/>
              <a:t> use </a:t>
            </a:r>
            <a:r>
              <a:rPr lang="es-ES" dirty="0" err="1"/>
              <a:t>the</a:t>
            </a:r>
            <a:r>
              <a:rPr lang="es-ES" dirty="0"/>
              <a:t> </a:t>
            </a:r>
            <a:r>
              <a:rPr lang="es-ES" dirty="0" err="1"/>
              <a:t>generic</a:t>
            </a:r>
            <a:r>
              <a:rPr lang="es-ES" dirty="0"/>
              <a:t> </a:t>
            </a:r>
            <a:r>
              <a:rPr lang="es-ES" dirty="0" err="1"/>
              <a:t>login</a:t>
            </a:r>
            <a:r>
              <a:rPr lang="es-ES" dirty="0"/>
              <a:t> </a:t>
            </a:r>
            <a:r>
              <a:rPr lang="es-ES" dirty="0" err="1"/>
              <a:t>information</a:t>
            </a:r>
            <a:r>
              <a:rPr lang="es-ES" dirty="0"/>
              <a:t> </a:t>
            </a:r>
            <a:r>
              <a:rPr lang="es-ES" dirty="0" err="1"/>
              <a:t>for</a:t>
            </a:r>
            <a:r>
              <a:rPr lang="es-ES" dirty="0"/>
              <a:t> </a:t>
            </a:r>
            <a:r>
              <a:rPr lang="es-ES" dirty="0" err="1"/>
              <a:t>our</a:t>
            </a:r>
            <a:r>
              <a:rPr lang="es-ES" dirty="0"/>
              <a:t> training </a:t>
            </a:r>
            <a:r>
              <a:rPr lang="es-ES" dirty="0" err="1"/>
              <a:t>database</a:t>
            </a:r>
            <a:r>
              <a:rPr lang="es-ES" dirty="0"/>
              <a:t>. </a:t>
            </a:r>
          </a:p>
          <a:p>
            <a:endParaRPr lang="es-ES" dirty="0"/>
          </a:p>
          <a:p>
            <a:r>
              <a:rPr lang="es-ES" dirty="0"/>
              <a:t>In a real </a:t>
            </a:r>
            <a:r>
              <a:rPr lang="es-ES" dirty="0" err="1"/>
              <a:t>scenario</a:t>
            </a:r>
            <a:r>
              <a:rPr lang="es-ES" dirty="0"/>
              <a:t>, </a:t>
            </a:r>
            <a:r>
              <a:rPr lang="es-ES" dirty="0" err="1"/>
              <a:t>you</a:t>
            </a:r>
            <a:r>
              <a:rPr lang="es-ES" dirty="0"/>
              <a:t> </a:t>
            </a:r>
            <a:r>
              <a:rPr lang="es-ES" dirty="0" err="1"/>
              <a:t>would</a:t>
            </a:r>
            <a:r>
              <a:rPr lang="es-ES" dirty="0"/>
              <a:t> use </a:t>
            </a:r>
            <a:r>
              <a:rPr lang="es-ES" dirty="0" err="1"/>
              <a:t>your</a:t>
            </a:r>
            <a:r>
              <a:rPr lang="es-ES" dirty="0"/>
              <a:t> personal </a:t>
            </a:r>
            <a:r>
              <a:rPr lang="es-ES" dirty="0" err="1"/>
              <a:t>account</a:t>
            </a:r>
            <a:r>
              <a:rPr lang="es-ES" dirty="0"/>
              <a:t> </a:t>
            </a:r>
            <a:r>
              <a:rPr lang="es-ES" dirty="0" err="1"/>
              <a:t>information</a:t>
            </a:r>
            <a:r>
              <a:rPr lang="es-ES" dirty="0"/>
              <a:t> </a:t>
            </a:r>
            <a:r>
              <a:rPr lang="es-ES" dirty="0" err="1"/>
              <a:t>to</a:t>
            </a:r>
            <a:r>
              <a:rPr lang="es-ES" dirty="0"/>
              <a:t> log in </a:t>
            </a:r>
            <a:r>
              <a:rPr lang="es-ES" dirty="0" err="1"/>
              <a:t>to</a:t>
            </a:r>
            <a:r>
              <a:rPr lang="es-ES" dirty="0"/>
              <a:t> </a:t>
            </a:r>
            <a:r>
              <a:rPr lang="es-ES" dirty="0" err="1"/>
              <a:t>your</a:t>
            </a:r>
            <a:r>
              <a:rPr lang="es-ES" dirty="0"/>
              <a:t> </a:t>
            </a:r>
            <a:r>
              <a:rPr lang="es-ES" dirty="0" err="1"/>
              <a:t>organization</a:t>
            </a:r>
            <a:r>
              <a:rPr lang="es-ES" dirty="0"/>
              <a:t> </a:t>
            </a:r>
            <a:r>
              <a:rPr lang="es-ES" dirty="0" err="1"/>
              <a:t>or</a:t>
            </a:r>
            <a:r>
              <a:rPr lang="es-ES" dirty="0"/>
              <a:t> </a:t>
            </a:r>
            <a:r>
              <a:rPr lang="es-ES" dirty="0" err="1"/>
              <a:t>project-specific</a:t>
            </a:r>
            <a:r>
              <a:rPr lang="es-ES" dirty="0"/>
              <a:t> DHIS2 </a:t>
            </a:r>
            <a:r>
              <a:rPr lang="es-ES" dirty="0" err="1"/>
              <a:t>instance</a:t>
            </a:r>
            <a:r>
              <a:rPr lang="es-ES" dirty="0"/>
              <a:t>. </a:t>
            </a:r>
          </a:p>
          <a:p>
            <a:endParaRPr lang="es-ES" dirty="0"/>
          </a:p>
          <a:p>
            <a:r>
              <a:rPr lang="es-ES" dirty="0"/>
              <a:t>After clicking log in, </a:t>
            </a:r>
            <a:r>
              <a:rPr lang="es-ES" dirty="0" err="1"/>
              <a:t>you'll</a:t>
            </a:r>
            <a:r>
              <a:rPr lang="es-ES" dirty="0"/>
              <a:t> be </a:t>
            </a:r>
            <a:r>
              <a:rPr lang="es-ES" dirty="0" err="1"/>
              <a:t>prompted</a:t>
            </a:r>
            <a:r>
              <a:rPr lang="es-ES" dirty="0"/>
              <a:t> </a:t>
            </a:r>
            <a:r>
              <a:rPr lang="es-ES" dirty="0" err="1"/>
              <a:t>with</a:t>
            </a:r>
            <a:r>
              <a:rPr lang="es-ES" dirty="0"/>
              <a:t> a </a:t>
            </a:r>
            <a:r>
              <a:rPr lang="es-ES" dirty="0" err="1"/>
              <a:t>user</a:t>
            </a:r>
            <a:r>
              <a:rPr lang="es-ES" dirty="0"/>
              <a:t> </a:t>
            </a:r>
            <a:r>
              <a:rPr lang="es-ES" dirty="0" err="1"/>
              <a:t>experience</a:t>
            </a:r>
            <a:r>
              <a:rPr lang="es-ES" dirty="0"/>
              <a:t> </a:t>
            </a:r>
            <a:r>
              <a:rPr lang="es-ES" dirty="0" err="1"/>
              <a:t>notification</a:t>
            </a:r>
            <a:r>
              <a:rPr lang="es-ES" dirty="0"/>
              <a:t>. </a:t>
            </a:r>
            <a:r>
              <a:rPr lang="es-ES" dirty="0" err="1"/>
              <a:t>Tap</a:t>
            </a:r>
            <a:r>
              <a:rPr lang="es-ES" dirty="0"/>
              <a:t> continue </a:t>
            </a:r>
            <a:r>
              <a:rPr lang="es-ES" dirty="0" err="1"/>
              <a:t>to</a:t>
            </a:r>
            <a:r>
              <a:rPr lang="es-ES" dirty="0"/>
              <a:t> </a:t>
            </a:r>
            <a:r>
              <a:rPr lang="es-ES" dirty="0" err="1"/>
              <a:t>confirm</a:t>
            </a:r>
            <a:r>
              <a:rPr lang="es-ES" dirty="0"/>
              <a:t> </a:t>
            </a:r>
            <a:r>
              <a:rPr lang="es-ES" dirty="0" err="1"/>
              <a:t>you</a:t>
            </a:r>
            <a:r>
              <a:rPr lang="es-ES" dirty="0"/>
              <a:t> </a:t>
            </a:r>
            <a:r>
              <a:rPr lang="es-ES" dirty="0" err="1"/>
              <a:t>understand</a:t>
            </a:r>
            <a:r>
              <a:rPr lang="es-ES" dirty="0"/>
              <a:t> </a:t>
            </a:r>
            <a:r>
              <a:rPr lang="es-ES" dirty="0" err="1"/>
              <a:t>the</a:t>
            </a:r>
            <a:r>
              <a:rPr lang="es-ES" dirty="0"/>
              <a:t> </a:t>
            </a:r>
            <a:r>
              <a:rPr lang="es-ES" dirty="0" err="1"/>
              <a:t>application</a:t>
            </a:r>
            <a:r>
              <a:rPr lang="es-ES" dirty="0"/>
              <a:t> </a:t>
            </a:r>
            <a:r>
              <a:rPr lang="es-ES" dirty="0" err="1"/>
              <a:t>will</a:t>
            </a:r>
            <a:r>
              <a:rPr lang="es-ES" dirty="0"/>
              <a:t> </a:t>
            </a:r>
            <a:r>
              <a:rPr lang="es-ES" dirty="0" err="1"/>
              <a:t>send</a:t>
            </a:r>
            <a:r>
              <a:rPr lang="es-ES" dirty="0"/>
              <a:t> error logs </a:t>
            </a:r>
            <a:r>
              <a:rPr lang="es-ES" dirty="0" err="1"/>
              <a:t>associated</a:t>
            </a:r>
            <a:r>
              <a:rPr lang="es-ES" dirty="0"/>
              <a:t> </a:t>
            </a:r>
            <a:r>
              <a:rPr lang="es-ES" dirty="0" err="1"/>
              <a:t>with</a:t>
            </a:r>
            <a:r>
              <a:rPr lang="es-ES" dirty="0"/>
              <a:t> </a:t>
            </a:r>
            <a:r>
              <a:rPr lang="es-ES" dirty="0" err="1"/>
              <a:t>your</a:t>
            </a:r>
            <a:r>
              <a:rPr lang="es-ES" dirty="0"/>
              <a:t> </a:t>
            </a:r>
            <a:r>
              <a:rPr lang="es-ES" dirty="0" err="1"/>
              <a:t>user</a:t>
            </a:r>
            <a:r>
              <a:rPr lang="es-ES" dirty="0"/>
              <a:t> ID </a:t>
            </a:r>
            <a:r>
              <a:rPr lang="es-ES" dirty="0" err="1"/>
              <a:t>to</a:t>
            </a:r>
            <a:r>
              <a:rPr lang="es-ES" dirty="0"/>
              <a:t> </a:t>
            </a:r>
            <a:r>
              <a:rPr lang="es-ES" dirty="0" err="1"/>
              <a:t>improve</a:t>
            </a:r>
            <a:r>
              <a:rPr lang="es-ES" dirty="0"/>
              <a:t> performance </a:t>
            </a:r>
            <a:r>
              <a:rPr lang="es-ES" dirty="0" err="1"/>
              <a:t>of</a:t>
            </a:r>
            <a:r>
              <a:rPr lang="es-ES" dirty="0"/>
              <a:t> </a:t>
            </a:r>
            <a:r>
              <a:rPr lang="es-ES" dirty="0" err="1"/>
              <a:t>the</a:t>
            </a:r>
            <a:r>
              <a:rPr lang="es-ES" dirty="0"/>
              <a:t> </a:t>
            </a:r>
            <a:r>
              <a:rPr lang="es-ES" dirty="0" err="1"/>
              <a:t>application</a:t>
            </a:r>
            <a:r>
              <a:rPr lang="es-ES" dirty="0"/>
              <a:t>. </a:t>
            </a:r>
          </a:p>
          <a:p>
            <a:endParaRPr lang="es-ES" dirty="0"/>
          </a:p>
          <a:p>
            <a:r>
              <a:rPr lang="es-ES" dirty="0" err="1"/>
              <a:t>You</a:t>
            </a:r>
            <a:r>
              <a:rPr lang="es-ES" dirty="0"/>
              <a:t> can </a:t>
            </a:r>
            <a:r>
              <a:rPr lang="es-ES" dirty="0" err="1"/>
              <a:t>tap</a:t>
            </a:r>
            <a:r>
              <a:rPr lang="es-ES" dirty="0"/>
              <a:t> </a:t>
            </a:r>
            <a:r>
              <a:rPr lang="es-ES" dirty="0" err="1"/>
              <a:t>on</a:t>
            </a:r>
            <a:r>
              <a:rPr lang="es-ES" dirty="0"/>
              <a:t> </a:t>
            </a:r>
            <a:r>
              <a:rPr lang="es-ES" dirty="0" err="1"/>
              <a:t>the</a:t>
            </a:r>
            <a:r>
              <a:rPr lang="es-ES" dirty="0"/>
              <a:t> </a:t>
            </a:r>
            <a:r>
              <a:rPr lang="es-ES" dirty="0" err="1"/>
              <a:t>privacy</a:t>
            </a:r>
            <a:r>
              <a:rPr lang="es-ES" dirty="0"/>
              <a:t> </a:t>
            </a:r>
            <a:r>
              <a:rPr lang="es-ES" dirty="0" err="1"/>
              <a:t>policy</a:t>
            </a:r>
            <a:r>
              <a:rPr lang="es-ES" dirty="0"/>
              <a:t> link </a:t>
            </a:r>
            <a:r>
              <a:rPr lang="es-ES" dirty="0" err="1"/>
              <a:t>to</a:t>
            </a:r>
            <a:r>
              <a:rPr lang="es-ES" dirty="0"/>
              <a:t> </a:t>
            </a:r>
            <a:r>
              <a:rPr lang="es-ES" dirty="0" err="1"/>
              <a:t>learn</a:t>
            </a:r>
            <a:r>
              <a:rPr lang="es-ES" dirty="0"/>
              <a:t> more </a:t>
            </a:r>
            <a:r>
              <a:rPr lang="es-ES" dirty="0" err="1"/>
              <a:t>if</a:t>
            </a:r>
            <a:r>
              <a:rPr lang="es-ES" dirty="0"/>
              <a:t> </a:t>
            </a:r>
            <a:r>
              <a:rPr lang="es-ES" dirty="0" err="1"/>
              <a:t>you</a:t>
            </a:r>
            <a:r>
              <a:rPr lang="es-ES" dirty="0"/>
              <a:t> </a:t>
            </a:r>
            <a:r>
              <a:rPr lang="es-ES" dirty="0" err="1"/>
              <a:t>want</a:t>
            </a:r>
            <a:r>
              <a:rPr lang="es-ES" dirty="0"/>
              <a:t>. </a:t>
            </a:r>
          </a:p>
          <a:p>
            <a:endParaRPr lang="es-ES" dirty="0"/>
          </a:p>
          <a:p>
            <a:r>
              <a:rPr lang="es-ES" dirty="0" err="1"/>
              <a:t>Your</a:t>
            </a:r>
            <a:r>
              <a:rPr lang="es-ES" dirty="0"/>
              <a:t> </a:t>
            </a:r>
            <a:r>
              <a:rPr lang="es-ES" dirty="0" err="1"/>
              <a:t>credentials</a:t>
            </a:r>
            <a:r>
              <a:rPr lang="es-ES" dirty="0"/>
              <a:t> </a:t>
            </a:r>
            <a:r>
              <a:rPr lang="es-ES" dirty="0" err="1"/>
              <a:t>will</a:t>
            </a:r>
            <a:r>
              <a:rPr lang="es-ES" dirty="0"/>
              <a:t> </a:t>
            </a:r>
            <a:r>
              <a:rPr lang="es-ES" dirty="0" err="1"/>
              <a:t>then</a:t>
            </a:r>
            <a:r>
              <a:rPr lang="es-ES" dirty="0"/>
              <a:t> be </a:t>
            </a:r>
            <a:r>
              <a:rPr lang="es-ES" dirty="0" err="1"/>
              <a:t>authenticated</a:t>
            </a:r>
            <a:r>
              <a:rPr lang="es-ES" dirty="0"/>
              <a:t>. And </a:t>
            </a:r>
            <a:r>
              <a:rPr lang="es-ES" dirty="0" err="1"/>
              <a:t>then</a:t>
            </a:r>
            <a:r>
              <a:rPr lang="es-ES" dirty="0"/>
              <a:t> </a:t>
            </a:r>
            <a:r>
              <a:rPr lang="es-ES" dirty="0" err="1"/>
              <a:t>the</a:t>
            </a:r>
            <a:r>
              <a:rPr lang="es-ES" dirty="0"/>
              <a:t> </a:t>
            </a:r>
            <a:r>
              <a:rPr lang="es-ES" dirty="0" err="1"/>
              <a:t>configuration</a:t>
            </a:r>
            <a:r>
              <a:rPr lang="es-ES" dirty="0"/>
              <a:t> and data </a:t>
            </a:r>
            <a:r>
              <a:rPr lang="es-ES" dirty="0" err="1"/>
              <a:t>will</a:t>
            </a:r>
            <a:r>
              <a:rPr lang="es-ES" dirty="0"/>
              <a:t> </a:t>
            </a:r>
            <a:r>
              <a:rPr lang="es-ES" dirty="0" err="1"/>
              <a:t>sync</a:t>
            </a:r>
            <a:r>
              <a:rPr lang="es-ES" dirty="0"/>
              <a:t>. </a:t>
            </a:r>
          </a:p>
          <a:p>
            <a:endParaRPr lang="es-ES" dirty="0"/>
          </a:p>
          <a:p>
            <a:r>
              <a:rPr lang="es-ES" dirty="0" err="1"/>
              <a:t>The</a:t>
            </a:r>
            <a:r>
              <a:rPr lang="es-ES" dirty="0"/>
              <a:t> </a:t>
            </a:r>
            <a:r>
              <a:rPr lang="es-ES" dirty="0" err="1"/>
              <a:t>amount</a:t>
            </a:r>
            <a:r>
              <a:rPr lang="es-ES" dirty="0"/>
              <a:t> </a:t>
            </a:r>
            <a:r>
              <a:rPr lang="es-ES" dirty="0" err="1"/>
              <a:t>of</a:t>
            </a:r>
            <a:r>
              <a:rPr lang="es-ES" dirty="0"/>
              <a:t> time </a:t>
            </a:r>
            <a:r>
              <a:rPr lang="es-ES" dirty="0" err="1"/>
              <a:t>the</a:t>
            </a:r>
            <a:r>
              <a:rPr lang="es-ES" dirty="0"/>
              <a:t> </a:t>
            </a:r>
            <a:r>
              <a:rPr lang="es-ES" dirty="0" err="1"/>
              <a:t>syncing</a:t>
            </a:r>
            <a:r>
              <a:rPr lang="es-ES" dirty="0"/>
              <a:t> </a:t>
            </a:r>
            <a:r>
              <a:rPr lang="es-ES" dirty="0" err="1"/>
              <a:t>process</a:t>
            </a:r>
            <a:r>
              <a:rPr lang="es-ES" dirty="0"/>
              <a:t> </a:t>
            </a:r>
            <a:r>
              <a:rPr lang="es-ES" dirty="0" err="1"/>
              <a:t>takes</a:t>
            </a:r>
            <a:r>
              <a:rPr lang="es-ES" dirty="0"/>
              <a:t> </a:t>
            </a:r>
            <a:r>
              <a:rPr lang="es-ES" dirty="0" err="1"/>
              <a:t>will</a:t>
            </a:r>
            <a:r>
              <a:rPr lang="es-ES" dirty="0"/>
              <a:t> be </a:t>
            </a:r>
            <a:r>
              <a:rPr lang="es-ES" dirty="0" err="1"/>
              <a:t>dependent</a:t>
            </a:r>
            <a:r>
              <a:rPr lang="es-ES" dirty="0"/>
              <a:t> </a:t>
            </a:r>
            <a:r>
              <a:rPr lang="es-ES" dirty="0" err="1"/>
              <a:t>on</a:t>
            </a:r>
            <a:r>
              <a:rPr lang="es-ES" dirty="0"/>
              <a:t> </a:t>
            </a:r>
            <a:r>
              <a:rPr lang="es-ES" dirty="0" err="1"/>
              <a:t>the</a:t>
            </a:r>
            <a:r>
              <a:rPr lang="es-ES" dirty="0"/>
              <a:t> </a:t>
            </a:r>
            <a:r>
              <a:rPr lang="es-ES" dirty="0" err="1"/>
              <a:t>size</a:t>
            </a:r>
            <a:r>
              <a:rPr lang="es-ES" dirty="0"/>
              <a:t> </a:t>
            </a:r>
            <a:r>
              <a:rPr lang="es-ES" dirty="0" err="1"/>
              <a:t>of</a:t>
            </a:r>
            <a:r>
              <a:rPr lang="es-ES" dirty="0"/>
              <a:t> </a:t>
            </a:r>
            <a:r>
              <a:rPr lang="es-ES" dirty="0" err="1"/>
              <a:t>the</a:t>
            </a:r>
            <a:r>
              <a:rPr lang="es-ES" dirty="0"/>
              <a:t> </a:t>
            </a:r>
            <a:r>
              <a:rPr lang="es-ES" dirty="0" err="1"/>
              <a:t>database</a:t>
            </a:r>
            <a:r>
              <a:rPr lang="es-ES" dirty="0"/>
              <a:t> </a:t>
            </a:r>
            <a:r>
              <a:rPr lang="es-ES" dirty="0" err="1"/>
              <a:t>you</a:t>
            </a:r>
            <a:r>
              <a:rPr lang="es-ES" dirty="0"/>
              <a:t> are </a:t>
            </a:r>
            <a:r>
              <a:rPr lang="es-ES" dirty="0" err="1"/>
              <a:t>trying</a:t>
            </a:r>
            <a:r>
              <a:rPr lang="es-ES" dirty="0"/>
              <a:t> </a:t>
            </a:r>
            <a:r>
              <a:rPr lang="es-ES" dirty="0" err="1"/>
              <a:t>to</a:t>
            </a:r>
            <a:r>
              <a:rPr lang="es-ES" dirty="0"/>
              <a:t> load. </a:t>
            </a:r>
          </a:p>
          <a:p>
            <a:endParaRPr lang="es-ES" dirty="0"/>
          </a:p>
          <a:p>
            <a:r>
              <a:rPr lang="es-ES" dirty="0" err="1"/>
              <a:t>When</a:t>
            </a:r>
            <a:r>
              <a:rPr lang="es-ES" dirty="0"/>
              <a:t> </a:t>
            </a:r>
            <a:r>
              <a:rPr lang="es-ES" dirty="0" err="1"/>
              <a:t>the</a:t>
            </a:r>
            <a:r>
              <a:rPr lang="es-ES" dirty="0"/>
              <a:t> app has </a:t>
            </a:r>
            <a:r>
              <a:rPr lang="es-ES" dirty="0" err="1"/>
              <a:t>finished</a:t>
            </a:r>
            <a:r>
              <a:rPr lang="es-ES" dirty="0"/>
              <a:t> </a:t>
            </a:r>
            <a:r>
              <a:rPr lang="es-ES" dirty="0" err="1"/>
              <a:t>syncing</a:t>
            </a:r>
            <a:r>
              <a:rPr lang="es-ES" dirty="0"/>
              <a:t>, </a:t>
            </a:r>
            <a:r>
              <a:rPr lang="es-ES" dirty="0" err="1"/>
              <a:t>the</a:t>
            </a:r>
            <a:r>
              <a:rPr lang="es-ES" dirty="0"/>
              <a:t> Home page </a:t>
            </a:r>
            <a:r>
              <a:rPr lang="es-ES" dirty="0" err="1"/>
              <a:t>will</a:t>
            </a:r>
            <a:r>
              <a:rPr lang="es-ES" dirty="0"/>
              <a:t> </a:t>
            </a:r>
            <a:r>
              <a:rPr lang="es-ES" dirty="0" err="1"/>
              <a:t>appear</a:t>
            </a:r>
            <a:r>
              <a:rPr lang="es-ES" dirty="0"/>
              <a:t>, </a:t>
            </a:r>
            <a:r>
              <a:rPr lang="es-ES" dirty="0" err="1"/>
              <a:t>which</a:t>
            </a:r>
            <a:r>
              <a:rPr lang="es-ES" dirty="0"/>
              <a:t> </a:t>
            </a:r>
            <a:r>
              <a:rPr lang="es-ES" dirty="0" err="1"/>
              <a:t>means</a:t>
            </a:r>
            <a:r>
              <a:rPr lang="es-ES" dirty="0"/>
              <a:t> </a:t>
            </a:r>
            <a:r>
              <a:rPr lang="es-ES" dirty="0" err="1"/>
              <a:t>that</a:t>
            </a:r>
            <a:r>
              <a:rPr lang="es-ES" dirty="0"/>
              <a:t> </a:t>
            </a:r>
            <a:r>
              <a:rPr lang="es-ES" dirty="0" err="1"/>
              <a:t>you</a:t>
            </a:r>
            <a:r>
              <a:rPr lang="es-ES" dirty="0"/>
              <a:t> are </a:t>
            </a:r>
            <a:r>
              <a:rPr lang="es-ES" dirty="0" err="1"/>
              <a:t>ready</a:t>
            </a:r>
            <a:r>
              <a:rPr lang="es-ES" dirty="0"/>
              <a:t> </a:t>
            </a:r>
            <a:r>
              <a:rPr lang="es-ES" dirty="0" err="1"/>
              <a:t>to</a:t>
            </a:r>
            <a:r>
              <a:rPr lang="es-ES" dirty="0"/>
              <a:t> </a:t>
            </a:r>
            <a:r>
              <a:rPr lang="es-ES" dirty="0" err="1"/>
              <a:t>start</a:t>
            </a:r>
            <a:r>
              <a:rPr lang="es-ES" dirty="0"/>
              <a:t> </a:t>
            </a:r>
            <a:r>
              <a:rPr lang="es-ES" dirty="0" err="1"/>
              <a:t>entering</a:t>
            </a:r>
            <a:r>
              <a:rPr lang="es-ES" dirty="0"/>
              <a:t> data in </a:t>
            </a:r>
            <a:r>
              <a:rPr lang="es-ES" dirty="0" err="1"/>
              <a:t>the</a:t>
            </a:r>
            <a:r>
              <a:rPr lang="es-ES" dirty="0"/>
              <a:t> DHIS2 Android Capture app. </a:t>
            </a:r>
            <a:r>
              <a:rPr lang="es-ES" dirty="0" err="1"/>
              <a:t>You'll</a:t>
            </a:r>
            <a:r>
              <a:rPr lang="es-ES" dirty="0"/>
              <a:t> </a:t>
            </a:r>
            <a:r>
              <a:rPr lang="es-ES" dirty="0" err="1"/>
              <a:t>learn</a:t>
            </a:r>
            <a:r>
              <a:rPr lang="es-ES" dirty="0"/>
              <a:t> </a:t>
            </a:r>
            <a:r>
              <a:rPr lang="es-ES" dirty="0" err="1"/>
              <a:t>about</a:t>
            </a:r>
            <a:r>
              <a:rPr lang="es-ES" dirty="0"/>
              <a:t> </a:t>
            </a:r>
            <a:r>
              <a:rPr lang="es-ES" dirty="0" err="1"/>
              <a:t>this</a:t>
            </a:r>
            <a:r>
              <a:rPr lang="es-ES" dirty="0"/>
              <a:t> in </a:t>
            </a:r>
            <a:r>
              <a:rPr lang="es-ES" dirty="0" err="1"/>
              <a:t>the</a:t>
            </a:r>
            <a:r>
              <a:rPr lang="es-ES" dirty="0"/>
              <a:t> </a:t>
            </a:r>
            <a:r>
              <a:rPr lang="es-ES" dirty="0" err="1"/>
              <a:t>next</a:t>
            </a:r>
            <a:r>
              <a:rPr lang="es-ES" dirty="0"/>
              <a:t> video.</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In summary, to download, install, and open the DHIS2 Android Capture app, first, go to the Google Play Store, find the DHIS2 Capture app and tap Install. </a:t>
            </a:r>
            <a:r>
              <a:rPr lang="en-US" sz="1800" b="0" i="0" u="none" strike="noStrike">
                <a:solidFill>
                  <a:srgbClr val="000000"/>
                </a:solidFill>
                <a:effectLst/>
                <a:latin typeface="Lato" panose="020F0502020204030203" pitchFamily="34" charset="0"/>
              </a:rPr>
              <a:t>Then, log in to the app with your credentials.</a:t>
            </a:r>
            <a:endParaRPr lang="en-US" sz="1800" b="0" i="0" u="none" strike="noStrike" dirty="0">
              <a:solidFill>
                <a:srgbClr val="000000"/>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82461" y="-4355881"/>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4" y="2466866"/>
            <a:ext cx="7284361"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Android Capture app </a:t>
            </a:r>
          </a:p>
          <a:p>
            <a:r>
              <a:rPr lang="en-US" dirty="0"/>
              <a:t>for data entry: Installation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D112278-B009-4149-B836-E233DCBF4DF1}"/>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Android Capture app</a:t>
            </a:r>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7731323" y="2071303"/>
            <a:ext cx="1014639" cy="118467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7742361" y="2221828"/>
            <a:ext cx="1105256" cy="1008445"/>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2B5213F-268C-4D07-AF8F-B5D3D68BEA52}"/>
              </a:ext>
            </a:extLst>
          </p:cNvPr>
          <p:cNvGrpSpPr/>
          <p:nvPr/>
        </p:nvGrpSpPr>
        <p:grpSpPr>
          <a:xfrm>
            <a:off x="2036682" y="2267404"/>
            <a:ext cx="2938405" cy="3269032"/>
            <a:chOff x="3983815" y="2267404"/>
            <a:chExt cx="2938405" cy="3269032"/>
          </a:xfrm>
        </p:grpSpPr>
        <p:sp>
          <p:nvSpPr>
            <p:cNvPr id="17" name="Freeform: Shape 16">
              <a:extLst>
                <a:ext uri="{FF2B5EF4-FFF2-40B4-BE49-F238E27FC236}">
                  <a16:creationId xmlns:a16="http://schemas.microsoft.com/office/drawing/2014/main" id="{055CB39C-6AEC-4670-86D5-54D768F6ADF5}"/>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 name="Graphic 24">
              <a:extLst>
                <a:ext uri="{FF2B5EF4-FFF2-40B4-BE49-F238E27FC236}">
                  <a16:creationId xmlns:a16="http://schemas.microsoft.com/office/drawing/2014/main" id="{00C0266D-36BA-4F6F-AB4A-739C2338370B}"/>
                </a:ext>
              </a:extLst>
            </p:cNvPr>
            <p:cNvGrpSpPr/>
            <p:nvPr/>
          </p:nvGrpSpPr>
          <p:grpSpPr>
            <a:xfrm>
              <a:off x="5284649" y="2267404"/>
              <a:ext cx="1637571" cy="3269032"/>
              <a:chOff x="7215570" y="2153114"/>
              <a:chExt cx="1637571" cy="3269032"/>
            </a:xfrm>
          </p:grpSpPr>
          <p:sp>
            <p:nvSpPr>
              <p:cNvPr id="20" name="Freeform: Shape 19">
                <a:extLst>
                  <a:ext uri="{FF2B5EF4-FFF2-40B4-BE49-F238E27FC236}">
                    <a16:creationId xmlns:a16="http://schemas.microsoft.com/office/drawing/2014/main" id="{90E65208-7676-4772-A877-650811E66892}"/>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59F50EA-D4D1-408B-831E-16F9E08BCA05}"/>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6874E46-2F98-4F4B-947E-40512CC031B0}"/>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BEBE32EF-4587-4F4F-BFC9-74CCDE3DE1D7}"/>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aphic 9">
              <a:extLst>
                <a:ext uri="{FF2B5EF4-FFF2-40B4-BE49-F238E27FC236}">
                  <a16:creationId xmlns:a16="http://schemas.microsoft.com/office/drawing/2014/main" id="{2D724B6D-1B5E-49B8-BE86-E46B8D469CC0}"/>
                </a:ext>
              </a:extLst>
            </p:cNvPr>
            <p:cNvGrpSpPr/>
            <p:nvPr/>
          </p:nvGrpSpPr>
          <p:grpSpPr>
            <a:xfrm>
              <a:off x="4543460" y="3146397"/>
              <a:ext cx="1250336" cy="1484983"/>
              <a:chOff x="4761631" y="2859591"/>
              <a:chExt cx="1372353" cy="1629899"/>
            </a:xfrm>
          </p:grpSpPr>
          <p:sp>
            <p:nvSpPr>
              <p:cNvPr id="27" name="Freeform: Shape 26">
                <a:extLst>
                  <a:ext uri="{FF2B5EF4-FFF2-40B4-BE49-F238E27FC236}">
                    <a16:creationId xmlns:a16="http://schemas.microsoft.com/office/drawing/2014/main" id="{637F8962-91DD-4971-97F6-91B8BFCD75DA}"/>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27C1DD42-E9B0-4946-9FD1-2D47F1BB1FE4}"/>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D05EE8DE-F60D-4272-B2CE-856C94E3FAC8}"/>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D0BDA243-3A8A-469E-A249-DC3374B92359}"/>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pic>
        <p:nvPicPr>
          <p:cNvPr id="34" name="Graphic 33">
            <a:extLst>
              <a:ext uri="{FF2B5EF4-FFF2-40B4-BE49-F238E27FC236}">
                <a16:creationId xmlns:a16="http://schemas.microsoft.com/office/drawing/2014/main" id="{3066A800-5322-4F45-8181-AF1D9D6F0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7512" y="4081630"/>
            <a:ext cx="1239700" cy="1444208"/>
          </a:xfrm>
          <a:prstGeom prst="rect">
            <a:avLst/>
          </a:prstGeom>
        </p:spPr>
      </p:pic>
      <p:cxnSp>
        <p:nvCxnSpPr>
          <p:cNvPr id="37" name="Connector: Elbow 36">
            <a:extLst>
              <a:ext uri="{FF2B5EF4-FFF2-40B4-BE49-F238E27FC236}">
                <a16:creationId xmlns:a16="http://schemas.microsoft.com/office/drawing/2014/main" id="{08C0C5AA-EA54-4887-B2FD-25E70E493518}"/>
              </a:ext>
            </a:extLst>
          </p:cNvPr>
          <p:cNvCxnSpPr>
            <a:cxnSpLocks/>
          </p:cNvCxnSpPr>
          <p:nvPr/>
        </p:nvCxnSpPr>
        <p:spPr>
          <a:xfrm>
            <a:off x="4975087" y="3775934"/>
            <a:ext cx="2508938" cy="927374"/>
          </a:xfrm>
          <a:prstGeom prst="bentConnector3">
            <a:avLst/>
          </a:prstGeom>
          <a:ln w="57150" cap="rnd">
            <a:solidFill>
              <a:srgbClr val="276696"/>
            </a:solidFill>
            <a:prstDash val="sysDot"/>
            <a:headEnd type="none" w="lg" len="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spd="slow" p14:dur="2000" advTm="12648"/>
    </mc:Choice>
    <mc:Fallback xmlns="">
      <p:transition spd="slow" advTm="12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0-#ppt_w/2"/>
                                          </p:val>
                                        </p:tav>
                                        <p:tav tm="100000">
                                          <p:val>
                                            <p:strVal val="#ppt_x"/>
                                          </p:val>
                                        </p:tav>
                                      </p:tavLst>
                                    </p:anim>
                                    <p:anim calcmode="lin" valueType="num">
                                      <p:cBhvr additive="base">
                                        <p:cTn id="11"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500"/>
                                        <p:tgtEl>
                                          <p:spTgt spid="37"/>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In this lesson, you will see…</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download the Capture app</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Android Capture App</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42" name="TextBox 41">
            <a:extLst>
              <a:ext uri="{FF2B5EF4-FFF2-40B4-BE49-F238E27FC236}">
                <a16:creationId xmlns:a16="http://schemas.microsoft.com/office/drawing/2014/main" id="{49B0B2E1-C750-4012-BF23-CFE0BCE60C4F}"/>
              </a:ext>
            </a:extLst>
          </p:cNvPr>
          <p:cNvSpPr txBox="1"/>
          <p:nvPr/>
        </p:nvSpPr>
        <p:spPr>
          <a:xfrm>
            <a:off x="6096000" y="4086490"/>
            <a:ext cx="40005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log in to the DHIS2 training database</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spd="slow" advTm="9480">
        <p159:morph option="byObject"/>
      </p:transition>
    </mc:Choice>
    <mc:Fallback xmlns="">
      <p:transition spd="slow" advTm="9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spd="slow" p14:dur="2000" advTm="144000"/>
    </mc:Choice>
    <mc:Fallback xmlns="">
      <p:transition spd="slow" advTm="14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6096000" y="2534562"/>
            <a:ext cx="4944934" cy="2247731"/>
          </a:xfrm>
          <a:prstGeom prst="rect">
            <a:avLst/>
          </a:prstGeom>
          <a:noFill/>
        </p:spPr>
        <p:txBody>
          <a:bodyPr wrap="square" rtlCol="0">
            <a:spAutoFit/>
          </a:bodyPr>
          <a:lstStyle/>
          <a:p>
            <a:pPr marL="457200" indent="-457200">
              <a:lnSpc>
                <a:spcPct val="150000"/>
              </a:lnSpc>
              <a:buClr>
                <a:srgbClr val="008CCF"/>
              </a:buClr>
              <a:buFont typeface="+mj-lt"/>
              <a:buAutoNum type="arabicPeriod"/>
            </a:pPr>
            <a:r>
              <a:rPr lang="en-US" sz="2400"/>
              <a:t>Go to the Google Play Store</a:t>
            </a:r>
          </a:p>
          <a:p>
            <a:pPr marL="457200" indent="-457200">
              <a:lnSpc>
                <a:spcPct val="150000"/>
              </a:lnSpc>
              <a:buClr>
                <a:srgbClr val="008CCF"/>
              </a:buClr>
              <a:buFont typeface="+mj-lt"/>
              <a:buAutoNum type="arabicPeriod"/>
            </a:pPr>
            <a:r>
              <a:rPr lang="en-US" sz="2400"/>
              <a:t>Find the DHIS2 Capture app</a:t>
            </a:r>
          </a:p>
          <a:p>
            <a:pPr marL="457200" indent="-457200">
              <a:lnSpc>
                <a:spcPct val="150000"/>
              </a:lnSpc>
              <a:buClr>
                <a:srgbClr val="008CCF"/>
              </a:buClr>
              <a:buFont typeface="+mj-lt"/>
              <a:buAutoNum type="arabicPeriod"/>
            </a:pPr>
            <a:r>
              <a:rPr lang="en-US" sz="2400"/>
              <a:t>Tap “Install”</a:t>
            </a:r>
          </a:p>
          <a:p>
            <a:pPr marL="457200" indent="-457200">
              <a:lnSpc>
                <a:spcPct val="150000"/>
              </a:lnSpc>
              <a:buClr>
                <a:srgbClr val="008CCF"/>
              </a:buClr>
              <a:buFont typeface="+mj-lt"/>
              <a:buAutoNum type="arabicPeriod"/>
            </a:pPr>
            <a:r>
              <a:rPr lang="en-US" sz="2400"/>
              <a:t>Log in to the app</a:t>
            </a:r>
          </a:p>
        </p:txBody>
      </p:sp>
      <p:sp>
        <p:nvSpPr>
          <p:cNvPr id="6" name="Rectangle: Rounded Corners 5">
            <a:extLst>
              <a:ext uri="{FF2B5EF4-FFF2-40B4-BE49-F238E27FC236}">
                <a16:creationId xmlns:a16="http://schemas.microsoft.com/office/drawing/2014/main" id="{69C585D7-5883-47FF-B1AA-E7C6B0D1FB52}"/>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Android Capture App</a:t>
            </a:r>
          </a:p>
        </p:txBody>
      </p:sp>
      <p:grpSp>
        <p:nvGrpSpPr>
          <p:cNvPr id="7" name="Group 6">
            <a:extLst>
              <a:ext uri="{FF2B5EF4-FFF2-40B4-BE49-F238E27FC236}">
                <a16:creationId xmlns:a16="http://schemas.microsoft.com/office/drawing/2014/main" id="{953AF3CC-D252-4363-9320-5D027FCDC496}"/>
              </a:ext>
            </a:extLst>
          </p:cNvPr>
          <p:cNvGrpSpPr/>
          <p:nvPr/>
        </p:nvGrpSpPr>
        <p:grpSpPr>
          <a:xfrm>
            <a:off x="2036682" y="2267404"/>
            <a:ext cx="2938405" cy="3269032"/>
            <a:chOff x="3983815" y="2267404"/>
            <a:chExt cx="2938405" cy="3269032"/>
          </a:xfrm>
        </p:grpSpPr>
        <p:sp>
          <p:nvSpPr>
            <p:cNvPr id="8" name="Freeform: Shape 7">
              <a:extLst>
                <a:ext uri="{FF2B5EF4-FFF2-40B4-BE49-F238E27FC236}">
                  <a16:creationId xmlns:a16="http://schemas.microsoft.com/office/drawing/2014/main" id="{60D76861-6184-4022-98BF-95A3E07D2A7C}"/>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34689C8-BF6F-4A05-B8EB-526DF6A13FE7}"/>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6FDD882-7400-489B-AC7B-089AD6BA6F26}"/>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11" name="Graphic 24">
              <a:extLst>
                <a:ext uri="{FF2B5EF4-FFF2-40B4-BE49-F238E27FC236}">
                  <a16:creationId xmlns:a16="http://schemas.microsoft.com/office/drawing/2014/main" id="{692C1139-4DF8-4E96-8726-CFCDA9F8D0CC}"/>
                </a:ext>
              </a:extLst>
            </p:cNvPr>
            <p:cNvGrpSpPr/>
            <p:nvPr/>
          </p:nvGrpSpPr>
          <p:grpSpPr>
            <a:xfrm>
              <a:off x="5284649" y="2267404"/>
              <a:ext cx="1637571" cy="3269032"/>
              <a:chOff x="7215570" y="2153114"/>
              <a:chExt cx="1637571" cy="3269032"/>
            </a:xfrm>
          </p:grpSpPr>
          <p:sp>
            <p:nvSpPr>
              <p:cNvPr id="18" name="Freeform: Shape 17">
                <a:extLst>
                  <a:ext uri="{FF2B5EF4-FFF2-40B4-BE49-F238E27FC236}">
                    <a16:creationId xmlns:a16="http://schemas.microsoft.com/office/drawing/2014/main" id="{83BCC2FA-49F2-4006-8076-AF14674645F5}"/>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F869FFB-6669-4AE1-A984-80FAEC21FB79}"/>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5AB83A-6932-47E4-A75C-6D18D968C249}"/>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D2FC4339-6D12-4E38-8E7C-6815160BB5BE}"/>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aphic 9">
              <a:extLst>
                <a:ext uri="{FF2B5EF4-FFF2-40B4-BE49-F238E27FC236}">
                  <a16:creationId xmlns:a16="http://schemas.microsoft.com/office/drawing/2014/main" id="{3DC51D2B-EFD6-4591-A449-C61AD92C653D}"/>
                </a:ext>
              </a:extLst>
            </p:cNvPr>
            <p:cNvGrpSpPr/>
            <p:nvPr/>
          </p:nvGrpSpPr>
          <p:grpSpPr>
            <a:xfrm>
              <a:off x="4543460" y="3146397"/>
              <a:ext cx="1250336" cy="1484983"/>
              <a:chOff x="4761631" y="2859591"/>
              <a:chExt cx="1372353" cy="1629899"/>
            </a:xfrm>
          </p:grpSpPr>
          <p:sp>
            <p:nvSpPr>
              <p:cNvPr id="14" name="Freeform: Shape 13">
                <a:extLst>
                  <a:ext uri="{FF2B5EF4-FFF2-40B4-BE49-F238E27FC236}">
                    <a16:creationId xmlns:a16="http://schemas.microsoft.com/office/drawing/2014/main" id="{42EB00E7-3F31-4404-BF68-46222FF419BA}"/>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884FCADB-5FB4-449D-9499-8C585B1C0535}"/>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FDF3B096-2F5D-4F74-94D9-3FF36316E780}"/>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424E2452-9B21-4106-9591-EB6A38C3617E}"/>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20400"/>
    </mc:Choice>
    <mc:Fallback xmlns="">
      <p:transition spd="slow" advTm="20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500"/>
                                        <p:tgtEl>
                                          <p:spTgt spid="2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animEffect transition="in" filter="fade">
                                      <p:cBhvr>
                                        <p:cTn id="21" dur="500"/>
                                        <p:tgtEl>
                                          <p:spTgt spid="2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xEl>
                                              <p:pRg st="2" end="2"/>
                                            </p:txEl>
                                          </p:spTgt>
                                        </p:tgtEl>
                                        <p:attrNameLst>
                                          <p:attrName>style.visibility</p:attrName>
                                        </p:attrNameLst>
                                      </p:cBhvr>
                                      <p:to>
                                        <p:strVal val="visible"/>
                                      </p:to>
                                    </p:set>
                                    <p:animEffect transition="in" filter="fade">
                                      <p:cBhvr>
                                        <p:cTn id="26" dur="500"/>
                                        <p:tgtEl>
                                          <p:spTgt spid="2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xEl>
                                              <p:pRg st="3" end="3"/>
                                            </p:txEl>
                                          </p:spTgt>
                                        </p:tgtEl>
                                        <p:attrNameLst>
                                          <p:attrName>style.visibility</p:attrName>
                                        </p:attrNameLst>
                                      </p:cBhvr>
                                      <p:to>
                                        <p:strVal val="visible"/>
                                      </p:to>
                                    </p:set>
                                    <p:animEffect transition="in" filter="fade">
                                      <p:cBhvr>
                                        <p:cTn id="31"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SCREEN_RECS_UPDATED" val="C:\Users\alita\Documents\0. Clientes LOCAL\DHIS2\Fundamentals\2.0\Data Capture and validation\M2\2.3.1 Using the Android Capture app - Part 1_1\"/>
  <p:tag name="ISPRING_RESOURCE_FOLDER" val="C:\Users\alita\Documents\0. Clientes LOCAL\DHIS2\Fundamentals\2.0\Data Capture and validation\M2\2.3.1 Using the Android Capture app - Part 1_1\"/>
  <p:tag name="ISPRING_RESOURCE_FOLDER_STATIC" val="C:\Users\alita\Documents\0. Clientes LOCAL\DHIS2\Fundamentals\2.0\Data Capture and validation\M2\2.3.1 Using the Android Capture app - Part 1_1\"/>
  <p:tag name="ISPRING_PRESENTATION_PATH" val="C:\Users\alita\Documents\0. Clientes LOCAL\DHIS2\Fundamentals\2.0\Data Capture and validation\M2\2.3.1 Using the Android Capture app - Part 1.pptx"/>
  <p:tag name="FLASHSPRING_ZOOM_TAG" val="81"/>
  <p:tag name="ISPRING_PRESENTATION_INFO_2" val="&lt;?xml version=&quot;1.0&quot; encoding=&quot;UTF-8&quot; standalone=&quot;no&quot; ?&gt;&#10;&lt;presentation2&gt;&#10;&#10;  &lt;slides&gt;&#10;    &lt;slide id=&quot;{463B44CE-D0EF-4096-B206-4407737F4932}&quot; pptId=&quot;299&quot;/&gt;&#10;    &lt;slide id=&quot;{3287F05E-3055-4C29-B6A9-DED3E169029E}&quot; pptId=&quot;305&quot;/&gt;&#10;    &lt;slide id=&quot;{91DFDC9C-C1B6-47A8-96CA-47D9A72A6B9D}&quot; pptId=&quot;309&quot;/&gt;&#10;    &lt;slide id=&quot;{98B3D685-7A75-494A-8A33-D5594D7244C0}&quot; pptId=&quot;306&quot;/&gt;&#10;    &lt;slide id=&quot;{A4B35D5A-960D-4180-BD70-4BBF27BB506C}&quot; pptId=&quot;303&quot;/&gt;&#10;    &lt;slide id=&quot;{775B3206-4930-4EFE-BDDD-9D39CD9D6296}&quot; pptId=&quot;272&quot;/&gt;&#10;  &lt;/slides&gt;&#10;&#10;  &lt;narration&gt;&#10;    &lt;audioTracks&gt;&#10;      &lt;audioTrack muted=&quot;false&quot; name=&quot;intro&quot; resource=&quot;b707b798&quot; slideId=&quot;{463B44CE-D0EF-4096-B206-4407737F4932}&quot; startTime=&quot;0&quot; stepIndex=&quot;0&quot; volume=&quot;1&quot;&gt;&#10;        &lt;audio channels=&quot;2&quot; format=&quot;fltp&quot; sampleRate=&quot;44100&quot;/&gt;&#10;      &lt;/audioTrack&gt;&#10;      &lt;audioTrack muted=&quot;false&quot; name=&quot;Text-to-speech clip — Audio  1&quot; resource=&quot;95c93e2e&quot; slideId=&quot;{3287F05E-3055-4C29-B6A9-DED3E169029E}&quot; startTime=&quot;0&quot; stepIndex=&quot;0&quot; volume=&quot;1&quot;&gt;&#10;        &lt;audio channels=&quot;2&quot; format=&quot;fltp&quot; sampleRate=&quot;48000&quot;/&gt;&#10;      &lt;/audioTrack&gt;&#10;      &lt;audioTrack muted=&quot;false&quot; name=&quot;Text-to-speech clip — Audio  2&quot; resource=&quot;8616dccb&quot; slideId=&quot;{91DFDC9C-C1B6-47A8-96CA-47D9A72A6B9D}&quot; startTime=&quot;0&quot; stepIndex=&quot;0&quot; volume=&quot;1&quot;&gt;&#10;        &lt;audio channels=&quot;2&quot; format=&quot;fltp&quot; sampleRate=&quot;48000&quot;/&gt;&#10;      &lt;/audioTrack&gt;&#10;      &lt;audioTrack muted=&quot;false&quot; name=&quot;Text-to-speech clip — Audio  3&quot; resource=&quot;f2aec57d&quot; slideId=&quot;{A4B35D5A-960D-4180-BD70-4BBF27BB506C}&quot; startTime=&quot;0&quot; stepIndex=&quot;0&quot; volume=&quot;1&quot;&gt;&#10;        &lt;audio channels=&quot;2&quot; format=&quot;fltp&quot; sampleRate=&quot;48000&quot;/&gt;&#10;      &lt;/audioTrack&gt;&#10;      &lt;audioTrack muted=&quot;false&quot; name=&quot;outro&quot; resource=&quot;df364c8c&quot; slideId=&quot;{775B3206-4930-4EFE-BDDD-9D39CD9D6296}&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AwG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AwG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AwG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MBl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AwG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MBlBUjnP2+moAAADlAAAAHAAAAG5vbmUvaHRtbF9za2luX3NldHRpbmdzLmpzb26r5lIAAqUcJQUrhWowG8xPKi0pyc/TS87PK0nNK9HLyy/KTQSrUVJ2AwMlHZyK88tSiwgoTUtMTkUx1NTIwskFp0qEiSZO5i7OlsjqChLTU/WSEpOz04vyS/NSIMqcXV0MXYyVwKpquWoBUEsDBBQAAgAIAAwG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bVH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FtU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1R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bVH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W1R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FtU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bVHFUlBOzImkAAABuAAAAHAAAAHVuaXZlcnNhbC9sb2NhbF9zZXR0aW5ncy54bWwNzDEOgzAMQNGdU1jeKe3WgcDGVpbSA1jERZEcG5GA4PZk+8PTb/szChy8pWDq8PV4IrDO5oMuDn/TUL8RUib1JKbsUA2h76pWbCb5cs4FJliFLt4mjiUyjxSLHHYRqOFTXv/AHpuuugFQSwMEFAACAAgAW1R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W1RxVDqd53BLAAAAawAAABsAAAB1bml2ZXJzYWwvdW5pdmVyc2FsLnBuZy54bWyzsa/IzVEoSy0qzszPs1Uy1DNQsrfj5bIpKEoty0wtV6gAigEFIUBJoRLINUJwyzNTSjKAQgYWFgjBjNTM9IwSWyULQzO4oD7QTABQSwMEFAACAAgADwZ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PBl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A8G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DwZ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PBl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PBl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DwZQVLx9NfdKAAAASQAAAB8AAAB2aWRlb2xlY3R1cmUvbG9jYWxfc2V0dGluZ3MueG1ss7GvyM1RKEstKs7Mz7NVMtQzUFJIzUvOT8nMS7dVCg1x07VQUiguScxLSczJz0u1VcrLV1Kwt+OyyclPTswJTi0pASos1rfjAgBQSwECAAAUAAIACAAMBlBUMhu6IvkDAADgDgAAGAAAAAAAAAABAAAAAAAAAAAAbm9uZS9jb21tb25fbWVzc2FnZXMubG5nUEsBAgAAFAACAAgADAZQVBUeYBujAAAAfwEAACkAAAAAAAAAAQAAAAAALwQAAG5vbmUvcGxheWJhY2tfYW5kX25hdmlnYXRpb25fc2V0dGluZ3MueG1sUEsBAgAAFAACAAgADAZQVB9UimowAwAAxw4AACIAAAAAAAAAAQAAAAAAGQUAAG5vbmUvZmxhc2hfcHVibGlzaGluZ19zZXR0aW5ncy54bWxQSwECAAAUAAIACAAMBlBUcVeUnRUBAADRAgAAHAAAAAAAAAABAAAAAACJCAAAbm9uZS9mbGFzaF9za2luX3NldHRpbmdzLnhtbFBLAQIAABQAAgAIAAwGUFTXm3CWKwMAAG8OAAAhAAAAAAAAAAEAAAAAANgJAABub25lL2h0bWxfcHVibGlzaGluZ19zZXR0aW5ncy54bWxQSwECAAAUAAIACAAMBlBUjnP2+moAAADlAAAAHAAAAAAAAAABAAAAAABCDQAAbm9uZS9odG1sX3NraW5fc2V0dGluZ3MuanNvblBLAQIAABQAAgAIAAwGUFS8fTX3SgAAAEkAAAAXAAAAAAAAAAEAAAAAAOYNAABub25lL2xvY2FsX3NldHRpbmdzLnhtbFBLAQIAABQAAgAIAGp1Y1TuA81MSQMAAOMJAAAUAAAAAAAAAAEAAAAAAGUOAAB1bml2ZXJzYWwvcGxheWVyLnhtbFBLAQIAABQAAgAIAFtUcVQGoq6pcgYAACYZAAAdAAAAAAAAAAEAAAAAAOARAAB1bml2ZXJzYWwvY29tbW9uX21lc3NhZ2VzLmxuZ1BLAQIAABQAAgAIAFtUcVQVHmAbowAAAH8BAAAuAAAAAAAAAAEAAAAAAI0YAAB1bml2ZXJzYWwvcGxheWJhY2tfYW5kX25hdmlnYXRpb25fc2V0dGluZ3MueG1sUEsBAgAAFAACAAgAW1RxVJz/rQVSBAAA3BUAACcAAAAAAAAAAQAAAAAAfBkAAHVuaXZlcnNhbC9mbGFzaF9wdWJsaXNoaW5nX3NldHRpbmdzLnhtbFBLAQIAABQAAgAIAFtUcVSNnu+/fwMAAOEMAAAhAAAAAAAAAAEAAAAAABMeAAB1bml2ZXJzYWwvZmxhc2hfc2tpbl9zZXR0aW5ncy54bWxQSwECAAAUAAIACABbVHFUV9GaZ0wEAABmFQAAJgAAAAAAAAABAAAAAADRIQAAdW5pdmVyc2FsL2h0bWxfcHVibGlzaGluZ19zZXR0aW5ncy54bWxQSwECAAAUAAIACABbVHFUDvLBv70BAACMBgAAIQAAAAAAAAABAAAAAABhJgAAdW5pdmVyc2FsL2h0bWxfc2tpbl9zZXR0aW5ncy5qc29uUEsBAgAAFAACAAgAW1RxVJQTsyJpAAAAbgAAABwAAAAAAAAAAQAAAAAAXSgAAHVuaXZlcnNhbC9sb2NhbF9zZXR0aW5ncy54bWxQSwECAAAUAAIACABbVHFU49I+v1ETAACGOQAAFwAAAAAAAAAAAAAAAAAAKQAAdW5pdmVyc2FsL3VuaXZlcnNhbC5wbmdQSwECAAAUAAIACABbVHFUOp3ncEsAAABrAAAAGwAAAAAAAAABAAAAAACGPAAAdW5pdmVyc2FsL3VuaXZlcnNhbC5wbmcueG1sUEsBAgAAFAACAAgADwZQVPaxDkKjBQAApRUAACAAAAAAAAAAAQAAAAAACj0AAHZpZGVvbGVjdHVyZS9jb21tb25fbWVzc2FnZXMubG5nUEsBAgAAFAACAAgADwZQVBUeYBujAAAAfwEAADEAAAAAAAAAAQAAAAAA60IAAHZpZGVvbGVjdHVyZS9wbGF5YmFja19hbmRfbmF2aWdhdGlvbl9zZXR0aW5ncy54bWxQSwECAAAUAAIACAAPBlBUp4ruNgwFAADlGQAAKgAAAAAAAAABAAAAAADdQwAAdmlkZW9sZWN0dXJlL2ZsYXNoX3B1Ymxpc2hpbmdfc2V0dGluZ3MueG1sUEsBAgAAFAACAAgADwZQVI92Vf5vAgAAhwgAACQAAAAAAAAAAQAAAAAAMUkAAHZpZGVvbGVjdHVyZS9mbGFzaF9za2luX3NldHRpbmdzLnhtbFBLAQIAABQAAgAIAA8GUFR8n4QKAgUAAF0ZAAApAAAAAAAAAAEAAAAAAOJLAAB2aWRlb2xlY3R1cmUvaHRtbF9wdWJsaXNoaW5nX3NldHRpbmdzLnhtbFBLAQIAABQAAgAIAA8GUFSTaEB+hwEAANkEAAAkAAAAAAAAAAEAAAAAACtRAAB2aWRlb2xlY3R1cmUvaHRtbF9za2luX3NldHRpbmdzLmpzb25QSwECAAAUAAIACAAPBlBUvH0190oAAABJAAAAHwAAAAAAAAABAAAAAAD0UgAAdmlkZW9sZWN0dXJlL2xvY2FsX3NldHRpbmdzLnhtbFBLBQYAAAAAGAAYAGoHAAB7UwAAAAA="/>
  <p:tag name="ISPRING_ULTRA_SCORM_COURCE_TITLE" val="2.3.1 Data Capture and Validation - Android Capture app for data entry -  Installation [Part 1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Now that you’ve looked at how to capture data with the DHIS2 web app, how else can you enter data into DHIS2? In this series of videos, you’ll look at how you can use the DHIS2 Android Capture app to enter data on an Android device, such as a tablet or a mobile phone. This application allows you to enter data completely offline, which is very useful in settings where there is limited or no internet connectivity. In this video, we will look at how to download and log in to the Android Capture app.\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3.1 Android Capture app for data entry - Installation&quot;,&quot;onlineDestinationFolderId&quot;:&quot;03c4537c-58e0-11ec-bec4-7a08f80be4a1&quot;,&quot;onlineDestinationUrl&quot;:&quot;dhis2-academy.ispring.com&quot;}}"/>
  <p:tag name="ISPRING_SCORM_RATE_QUIZZES" val="0"/>
  <p:tag name="ISPRING_PRESENTATION_TITLE" val="2.3.1 Data Capture and Validation - Android Capture app for data entry -  Installation [Part 1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463B44CE-D0EF-4096-B206-4407737F4932}"/>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284|3.912|1.839|2.187"/>
  <p:tag name="ISPRING_SLIDE_ID_2" val="{3287F05E-3055-4C29-B6A9-DED3E169029E}"/>
  <p:tag name="GENSWF_ADVANCE_TIME" val="12.648"/>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1.995|3.101"/>
  <p:tag name="ISPRING_SLIDE_ID_2" val="{91DFDC9C-C1B6-47A8-96CA-47D9A72A6B9D}"/>
  <p:tag name="GENSWF_ADVANCE_TIME" val="9.480"/>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GENSWF_ADVANCE_TIME" val="144.000"/>
  <p:tag name="ISPRING_SLIDE_ID_2" val="{98B3D685-7A75-494A-8A33-D5594D7244C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GENSWF_ADVANCE_TIME" val="20.400"/>
  <p:tag name="TIMING" val="|1.634|6.392|1.744|4.287|2.48"/>
  <p:tag name="ISPRING_SLIDE_ID_2" val="{A4B35D5A-960D-4180-BD70-4BBF27BB506C}"/>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775B3206-4930-4EFE-BDDD-9D39CD9D6296}"/>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7898</TotalTime>
  <Words>533</Words>
  <Application>Microsoft Macintosh PowerPoint</Application>
  <PresentationFormat>Widescreen</PresentationFormat>
  <Paragraphs>48</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lesson,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2.3.1 Data Capture and Validation - Android Capture app for data entry -  Installation [Part 1 of 3]</dc:title>
  <dc:subject>elearning</dc:subject>
  <dc:creator>Alejandra Avila</dc:creator>
  <cp:lastModifiedBy>Simona Sekerova</cp:lastModifiedBy>
  <cp:revision>427</cp:revision>
  <dcterms:created xsi:type="dcterms:W3CDTF">2021-02-03T12:41:27Z</dcterms:created>
  <dcterms:modified xsi:type="dcterms:W3CDTF">2023-09-12T22:03:31Z</dcterms:modified>
</cp:coreProperties>
</file>